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linker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Glacial Indifference Bold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Mont Bold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2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2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3457" y="3645694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 Bold"/>
              </a:rPr>
              <a:t>TEAM 30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210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 dirty="0">
                <a:solidFill>
                  <a:srgbClr val="F5F5F3"/>
                </a:solidFill>
                <a:latin typeface="League Spartan"/>
              </a:rPr>
              <a:t>Problem statement - 1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3091" y="4315198"/>
            <a:ext cx="7696631" cy="3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Healthcare Practice Management System.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3091" y="5355470"/>
            <a:ext cx="7696631" cy="30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It helps in providing easy access to management facilities to the patient.</a:t>
            </a: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endParaRPr lang="en-US" sz="1969" dirty="0">
              <a:solidFill>
                <a:srgbClr val="F5F5F3"/>
              </a:solidFill>
              <a:latin typeface="Mont Bold"/>
            </a:endParaRP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Similarly, doctors can easily provide the results of examinations to the patients.</a:t>
            </a:r>
            <a:br>
              <a:rPr lang="en-US" sz="1969" u="none" strike="noStrike" dirty="0">
                <a:solidFill>
                  <a:srgbClr val="F5F5F3"/>
                </a:solidFill>
                <a:latin typeface="Mont Bold"/>
              </a:rPr>
            </a:br>
            <a:br>
              <a:rPr lang="en-US" sz="1969" u="none" strike="noStrike" dirty="0">
                <a:solidFill>
                  <a:srgbClr val="F5F5F3"/>
                </a:solidFill>
                <a:latin typeface="Mont Bold"/>
              </a:rPr>
            </a:b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Ultimately, this acts as a bridge between patients and doctors and makes lif</a:t>
            </a:r>
            <a:r>
              <a:rPr lang="en-US" sz="1969" dirty="0">
                <a:solidFill>
                  <a:srgbClr val="F5F5F3"/>
                </a:solidFill>
                <a:latin typeface="Mont Bold"/>
              </a:rPr>
              <a:t>e easier and better as a whole.</a:t>
            </a:r>
            <a:endParaRPr lang="en-US" sz="1969" u="none" strike="noStrike" dirty="0">
              <a:solidFill>
                <a:srgbClr val="F5F5F3"/>
              </a:solidFill>
              <a:latin typeface="Mont Bold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6"/>
              <a:stretch>
                <a:fillRect l="-20377" r="-2037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287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371847"/>
            <a:ext cx="7626482" cy="4458302"/>
            <a:chOff x="0" y="190500"/>
            <a:chExt cx="10168642" cy="5944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32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  <a:t>We plan on working on such a project which is both intuitive and easy to use for the common man. This project will include facilities such as appointment scheduling, cost estimations, accessing of results of examinations, etc.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>
                  <a:solidFill>
                    <a:srgbClr val="FFFFFF"/>
                  </a:solidFill>
                  <a:latin typeface="League Spartan"/>
                </a:rPr>
                <a:t>Solution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07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37984" y="6972300"/>
            <a:ext cx="9128964" cy="2184004"/>
            <a:chOff x="-14091" y="-682991"/>
            <a:chExt cx="12171952" cy="2912006"/>
          </a:xfrm>
        </p:grpSpPr>
        <p:sp>
          <p:nvSpPr>
            <p:cNvPr id="7" name="TextBox 7"/>
            <p:cNvSpPr txBox="1"/>
            <p:nvPr/>
          </p:nvSpPr>
          <p:spPr>
            <a:xfrm>
              <a:off x="0" y="-682991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User-friendly UI with intuitive navigation.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4091" y="272856"/>
              <a:ext cx="12157861" cy="1082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Robust scheduling system which provides ease of access and quality of life.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10583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Seamless bridge between doctor and patients.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488709" y="2456641"/>
            <a:ext cx="8408404" cy="3548816"/>
            <a:chOff x="0" y="142875"/>
            <a:chExt cx="11211206" cy="4731755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18317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Proper work life balance.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403700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Higher reach and convenience.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280450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Immediate access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C9610881-4DCB-3761-2F23-950A4550D639}"/>
                </a:ext>
              </a:extLst>
            </p:cNvPr>
            <p:cNvSpPr txBox="1"/>
            <p:nvPr/>
          </p:nvSpPr>
          <p:spPr>
            <a:xfrm>
              <a:off x="0" y="3413679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Higher reach and convenience.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701BFC8-6B3F-D541-A722-D55E3D620DED}"/>
              </a:ext>
            </a:extLst>
          </p:cNvPr>
          <p:cNvSpPr txBox="1"/>
          <p:nvPr/>
        </p:nvSpPr>
        <p:spPr>
          <a:xfrm>
            <a:off x="8483793" y="6153993"/>
            <a:ext cx="8408404" cy="44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z="2500" u="none" strike="noStrike" dirty="0">
                <a:solidFill>
                  <a:srgbClr val="F5F5F3"/>
                </a:solidFill>
                <a:latin typeface="Glacial Indifference Bold"/>
              </a:rPr>
              <a:t>Improved interaction between doctor and patients.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130166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6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2558" y="5204251"/>
            <a:ext cx="5970165" cy="343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r>
              <a:rPr lang="en-US" sz="2274" u="none" strike="noStrike" dirty="0">
                <a:solidFill>
                  <a:srgbClr val="F5F5F3"/>
                </a:solidFill>
                <a:latin typeface="Glacial Indifference"/>
              </a:rPr>
              <a:t>The business model mainly includes SAAS (Subscription As A Service) wh</a:t>
            </a:r>
            <a:r>
              <a:rPr lang="en-US" sz="2274" dirty="0">
                <a:solidFill>
                  <a:srgbClr val="F5F5F3"/>
                </a:solidFill>
                <a:latin typeface="Glacial Indifference"/>
              </a:rPr>
              <a:t>ere the hospital buys a subscription for the entire hospital and the users can access the app free of cost.</a:t>
            </a: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endParaRPr lang="en-US" sz="2274" u="none" strike="noStrike" dirty="0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r>
              <a:rPr lang="en-US" sz="2274" dirty="0">
                <a:solidFill>
                  <a:srgbClr val="F5F5F3"/>
                </a:solidFill>
                <a:latin typeface="Glacial Indifference"/>
              </a:rPr>
              <a:t>Additionally, the consideration of charging commission per major use can be made, but this does not have the same revenue ceiling as a SAAS model.</a:t>
            </a:r>
            <a:endParaRPr lang="en-US" sz="2274" u="none" strike="noStrike" dirty="0">
              <a:solidFill>
                <a:srgbClr val="F5F5F3"/>
              </a:solidFill>
              <a:latin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95119" y="86838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3794" y="3929657"/>
            <a:ext cx="7586520" cy="277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32"/>
              </a:lnSpc>
              <a:spcBef>
                <a:spcPct val="0"/>
              </a:spcBef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Flutter/dart for frontend</a:t>
            </a:r>
          </a:p>
          <a:p>
            <a:pPr marL="0" lvl="0" indent="0" algn="r">
              <a:lnSpc>
                <a:spcPts val="4432"/>
              </a:lnSpc>
              <a:spcBef>
                <a:spcPct val="0"/>
              </a:spcBef>
            </a:pPr>
            <a:r>
              <a:rPr lang="en-US" sz="2954" dirty="0">
                <a:solidFill>
                  <a:srgbClr val="F5F5F3"/>
                </a:solidFill>
                <a:latin typeface="Glacial Indifference Bold"/>
              </a:rPr>
              <a:t>Firebase as backend</a:t>
            </a:r>
          </a:p>
          <a:p>
            <a:pPr marL="0" lvl="0" indent="0" algn="r">
              <a:lnSpc>
                <a:spcPts val="4432"/>
              </a:lnSpc>
              <a:spcBef>
                <a:spcPct val="0"/>
              </a:spcBef>
            </a:pPr>
            <a:r>
              <a:rPr lang="en-US" sz="2954" dirty="0">
                <a:solidFill>
                  <a:srgbClr val="F5F5F3"/>
                </a:solidFill>
                <a:latin typeface="Glacial Indifference Bold"/>
              </a:rPr>
              <a:t>Git for version control</a:t>
            </a:r>
          </a:p>
          <a:p>
            <a:pPr marL="0" lvl="0" indent="0" algn="r">
              <a:lnSpc>
                <a:spcPts val="4432"/>
              </a:lnSpc>
              <a:spcBef>
                <a:spcPct val="0"/>
              </a:spcBef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V</a:t>
            </a:r>
            <a:r>
              <a:rPr lang="en-US" sz="2954" dirty="0">
                <a:solidFill>
                  <a:srgbClr val="F5F5F3"/>
                </a:solidFill>
                <a:latin typeface="Glacial Indifference Bold"/>
              </a:rPr>
              <a:t>S code as code editor</a:t>
            </a:r>
          </a:p>
          <a:p>
            <a:pPr marL="0" lvl="0" indent="0" algn="r">
              <a:lnSpc>
                <a:spcPts val="4432"/>
              </a:lnSpc>
              <a:spcBef>
                <a:spcPct val="0"/>
              </a:spcBef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Figma for UI/UX designing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65596" y="-153934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3106053" y="4457700"/>
            <a:ext cx="3535026" cy="2925229"/>
            <a:chOff x="0" y="0"/>
            <a:chExt cx="1157357" cy="1403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14323" y="4457700"/>
            <a:ext cx="3535026" cy="2925229"/>
            <a:chOff x="0" y="0"/>
            <a:chExt cx="1157357" cy="14038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20874" y="4457700"/>
            <a:ext cx="3535026" cy="2925229"/>
            <a:chOff x="0" y="0"/>
            <a:chExt cx="1157357" cy="14038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68199" y="5420856"/>
            <a:ext cx="2687924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0"/>
              </a:lnSpc>
            </a:pPr>
            <a:r>
              <a:rPr lang="en-US" sz="3200" dirty="0">
                <a:solidFill>
                  <a:srgbClr val="FFBD59"/>
                </a:solidFill>
                <a:latin typeface="Garet Bold"/>
              </a:rPr>
              <a:t>Achyut Badyal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68198" y="6558335"/>
            <a:ext cx="2687923" cy="286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22BCE7776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50839" y="5419301"/>
            <a:ext cx="2586320" cy="88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0"/>
              </a:lnSpc>
            </a:pPr>
            <a:r>
              <a:rPr lang="en-US" sz="3200" dirty="0" err="1">
                <a:solidFill>
                  <a:srgbClr val="FFBD59"/>
                </a:solidFill>
                <a:latin typeface="Garet Bold"/>
              </a:rPr>
              <a:t>Thandaka</a:t>
            </a:r>
            <a:r>
              <a:rPr lang="en-US" sz="3200" dirty="0">
                <a:solidFill>
                  <a:srgbClr val="FFBD59"/>
                </a:solidFill>
                <a:latin typeface="Garet Bold"/>
              </a:rPr>
              <a:t> </a:t>
            </a:r>
            <a:r>
              <a:rPr lang="en-US" sz="3200" dirty="0" err="1">
                <a:solidFill>
                  <a:srgbClr val="FFBD59"/>
                </a:solidFill>
                <a:latin typeface="Garet Bold"/>
              </a:rPr>
              <a:t>Subhadeep</a:t>
            </a:r>
            <a:endParaRPr lang="en-US" sz="320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83021" y="5472427"/>
            <a:ext cx="2687924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0"/>
              </a:lnSpc>
            </a:pPr>
            <a:r>
              <a:rPr lang="en-US" sz="3200" dirty="0" err="1">
                <a:solidFill>
                  <a:srgbClr val="FFBD59"/>
                </a:solidFill>
                <a:latin typeface="Garet Bold"/>
              </a:rPr>
              <a:t>Bojedla</a:t>
            </a:r>
            <a:r>
              <a:rPr lang="en-US" sz="3200" dirty="0">
                <a:solidFill>
                  <a:srgbClr val="FFBD59"/>
                </a:solidFill>
                <a:latin typeface="Garet Bold"/>
              </a:rPr>
              <a:t> Bhavani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76469" y="6558335"/>
            <a:ext cx="2630723" cy="286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22BCE7248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83020" y="6558335"/>
            <a:ext cx="2687923" cy="286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22BCE9957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265</Words>
  <Application>Microsoft Office PowerPoint</Application>
  <PresentationFormat>Custom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Garet</vt:lpstr>
      <vt:lpstr>Poppins</vt:lpstr>
      <vt:lpstr>Blinker</vt:lpstr>
      <vt:lpstr>League Spartan</vt:lpstr>
      <vt:lpstr>Garet Bold</vt:lpstr>
      <vt:lpstr>Glacial Indifference</vt:lpstr>
      <vt:lpstr>Calibri</vt:lpstr>
      <vt:lpstr>Arial</vt:lpstr>
      <vt:lpstr>Mont Bold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dc:creator>Achyut Badyal</dc:creator>
  <cp:lastModifiedBy>Achyut Badyal</cp:lastModifiedBy>
  <cp:revision>6</cp:revision>
  <dcterms:created xsi:type="dcterms:W3CDTF">2006-08-16T00:00:00Z</dcterms:created>
  <dcterms:modified xsi:type="dcterms:W3CDTF">2023-10-28T05:24:13Z</dcterms:modified>
  <dc:identifier>DAFxrxF-qp8</dc:identifier>
</cp:coreProperties>
</file>